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4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591AF-8872-44BB-B76C-8C337181087F}" type="datetimeFigureOut">
              <a:rPr lang="ru-RU" smtClean="0"/>
              <a:pPr/>
              <a:t>14.12.2009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EFE5D-841C-42D4-A3A9-0A9B99BFF6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500042"/>
            <a:ext cx="578647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spc="300" dirty="0" smtClean="0">
                <a:latin typeface="Arial Black" pitchFamily="34" charset="0"/>
              </a:rPr>
              <a:t>Народовладдя </a:t>
            </a:r>
            <a:endParaRPr lang="ru-RU" sz="2000" b="1" spc="300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357298"/>
            <a:ext cx="2643206" cy="57150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Безпосередня демократія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285992"/>
            <a:ext cx="2643206" cy="6429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Референдум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286124"/>
            <a:ext cx="2714644" cy="7143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Вибори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500570"/>
            <a:ext cx="2786082" cy="7143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Збори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5643578"/>
            <a:ext cx="2786082" cy="7858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Мітинги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15008" y="1428736"/>
            <a:ext cx="2928958" cy="64294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Представницька демократія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2357430"/>
            <a:ext cx="3071834" cy="7143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Діяльність обраного Президента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86446" y="3571876"/>
            <a:ext cx="2928958" cy="85725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Діяльність обраних народних депутатів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857884" y="5286388"/>
            <a:ext cx="2857520" cy="92869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Діяльність обраних органів місцевого самоврядування</a:t>
            </a:r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1607323" y="2107397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1607323" y="3107529"/>
            <a:ext cx="35719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785918" y="1142984"/>
            <a:ext cx="5643602" cy="15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1678761" y="1250141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7286644" y="128586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4107653" y="1035827"/>
            <a:ext cx="214314" cy="15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1535885" y="4250537"/>
            <a:ext cx="50006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1571604" y="5429264"/>
            <a:ext cx="42862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21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фч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Олег </cp:lastModifiedBy>
  <cp:revision>3</cp:revision>
  <dcterms:created xsi:type="dcterms:W3CDTF">2008-12-19T09:19:56Z</dcterms:created>
  <dcterms:modified xsi:type="dcterms:W3CDTF">2009-12-14T16:58:41Z</dcterms:modified>
</cp:coreProperties>
</file>