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FFE8ECF-5846-47C1-B4D4-2D44FE810CC7}" type="datetimeFigureOut">
              <a:rPr lang="ru-RU" smtClean="0"/>
              <a:pPr/>
              <a:t>09.08.2013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E19FF4B-D848-4266-926C-D8806F9EC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2420888"/>
            <a:ext cx="749275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Як не бути</a:t>
            </a:r>
          </a:p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обманутим</a:t>
            </a:r>
          </a:p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в супермаркеті?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верх 1"/>
          <p:cNvSpPr/>
          <p:nvPr/>
        </p:nvSpPr>
        <p:spPr>
          <a:xfrm>
            <a:off x="0" y="836712"/>
            <a:ext cx="9144000" cy="381642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latin typeface="Arial Black" pitchFamily="34" charset="0"/>
              </a:rPr>
              <a:t>Камера зберігання</a:t>
            </a:r>
            <a:endParaRPr lang="ru-RU" sz="4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верх 1"/>
          <p:cNvSpPr/>
          <p:nvPr/>
        </p:nvSpPr>
        <p:spPr>
          <a:xfrm>
            <a:off x="0" y="0"/>
            <a:ext cx="9144000" cy="360040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Arial Black" pitchFamily="34" charset="0"/>
              </a:rPr>
              <a:t>Камера зберігання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79512" y="1844824"/>
            <a:ext cx="4176464" cy="26642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FFFF00"/>
                </a:solidFill>
                <a:latin typeface="Arial Black" pitchFamily="34" charset="0"/>
              </a:rPr>
              <a:t>В супермаркетах можна зустріти напис: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87616" y="1196752"/>
            <a:ext cx="3456384" cy="3672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“Адміністрація</a:t>
            </a:r>
            <a:r>
              <a:rPr lang="uk-UA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за речі, здані в камеру схову, відповідальності не </a:t>
            </a:r>
            <a:r>
              <a:rPr lang="uk-UA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несе”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2411760" y="3861048"/>
            <a:ext cx="4896544" cy="2736304"/>
          </a:xfrm>
          <a:prstGeom prst="cloud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FF00"/>
                </a:solidFill>
                <a:latin typeface="Arial Black" pitchFamily="34" charset="0"/>
              </a:rPr>
              <a:t>Як бути?</a:t>
            </a:r>
            <a:endParaRPr lang="ru-RU" sz="4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067944" y="2636912"/>
            <a:ext cx="1800200" cy="8640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нта лицом вверх 2"/>
          <p:cNvSpPr/>
          <p:nvPr/>
        </p:nvSpPr>
        <p:spPr>
          <a:xfrm>
            <a:off x="0" y="0"/>
            <a:ext cx="9144000" cy="548680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Arial Black" pitchFamily="34" charset="0"/>
              </a:rPr>
              <a:t>Камера зберігання</a:t>
            </a:r>
            <a:endParaRPr lang="ru-RU" sz="2800" b="1" dirty="0"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1916832"/>
            <a:ext cx="8533456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FFFF00"/>
                </a:solidFill>
                <a:latin typeface="Verdana" pitchFamily="34" charset="0"/>
              </a:rPr>
              <a:t>Покупець </a:t>
            </a:r>
            <a:r>
              <a:rPr lang="uk-UA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не зобов'язаний </a:t>
            </a:r>
            <a:r>
              <a:rPr lang="uk-UA" sz="2400" b="1" i="1" dirty="0" smtClean="0">
                <a:solidFill>
                  <a:srgbClr val="FFFF00"/>
                </a:solidFill>
                <a:latin typeface="Verdana" pitchFamily="34" charset="0"/>
              </a:rPr>
              <a:t>здавати речі в камеру зберігання!</a:t>
            </a:r>
            <a:endParaRPr lang="ru-RU" sz="2400" b="1" i="1" dirty="0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539552" y="4437112"/>
            <a:ext cx="8136904" cy="242088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Verdana" pitchFamily="34" charset="0"/>
              </a:rPr>
              <a:t>Магазин </a:t>
            </a:r>
            <a:r>
              <a:rPr lang="uk-UA" sz="3200" b="1" i="1" dirty="0" smtClean="0">
                <a:solidFill>
                  <a:srgbClr val="0070C0"/>
                </a:solidFill>
                <a:latin typeface="Verdana" pitchFamily="34" charset="0"/>
              </a:rPr>
              <a:t>зобов'язаний</a:t>
            </a:r>
            <a:r>
              <a:rPr lang="uk-UA" sz="2800" b="1" dirty="0" smtClean="0">
                <a:solidFill>
                  <a:srgbClr val="FF0000"/>
                </a:solidFill>
                <a:latin typeface="Verdana" pitchFamily="34" charset="0"/>
              </a:rPr>
              <a:t> слідкувати за збереженням ваших речей!!!</a:t>
            </a:r>
            <a:endParaRPr lang="ru-RU" sz="2800" b="1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467544" y="3356992"/>
            <a:ext cx="8424936" cy="2016224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  <a:latin typeface="Verdana" pitchFamily="34" charset="0"/>
              </a:rPr>
              <a:t>Але якщо ви </a:t>
            </a:r>
            <a:r>
              <a:rPr lang="uk-UA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вирішили здати речі </a:t>
            </a:r>
            <a:r>
              <a:rPr lang="uk-UA" sz="2400" b="1" dirty="0" smtClean="0">
                <a:solidFill>
                  <a:srgbClr val="FFFF00"/>
                </a:solidFill>
                <a:latin typeface="Verdana" pitchFamily="34" charset="0"/>
              </a:rPr>
              <a:t>в камеру зберігання</a:t>
            </a:r>
            <a:endParaRPr lang="ru-RU" sz="2400" b="1" dirty="0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539552" y="692696"/>
            <a:ext cx="8352928" cy="1512168"/>
          </a:xfrm>
          <a:prstGeom prst="down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latin typeface="Arial Black" pitchFamily="34" charset="0"/>
              </a:rPr>
              <a:t>Запам'ятай!</a:t>
            </a:r>
            <a:endParaRPr lang="ru-RU" sz="4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нта лицом вверх 2"/>
          <p:cNvSpPr/>
          <p:nvPr/>
        </p:nvSpPr>
        <p:spPr>
          <a:xfrm>
            <a:off x="0" y="0"/>
            <a:ext cx="9144000" cy="332656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 Black" pitchFamily="34" charset="0"/>
              </a:rPr>
              <a:t>Камера зберігання</a:t>
            </a:r>
            <a:endParaRPr lang="ru-RU" sz="2000" b="1" dirty="0">
              <a:latin typeface="Arial Black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3528" y="476672"/>
            <a:ext cx="8640960" cy="223224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ідтвердженням </a:t>
            </a:r>
            <a:r>
              <a:rPr lang="uk-UA" sz="2400" b="1" dirty="0" smtClean="0">
                <a:solidFill>
                  <a:srgbClr val="FFFF00"/>
                </a:solidFill>
                <a:latin typeface="Arial Black" pitchFamily="34" charset="0"/>
              </a:rPr>
              <a:t>того, </a:t>
            </a:r>
          </a:p>
          <a:p>
            <a:pPr algn="ctr"/>
            <a:r>
              <a:rPr lang="uk-UA" sz="2400" b="1" dirty="0" smtClean="0">
                <a:solidFill>
                  <a:srgbClr val="FFFF00"/>
                </a:solidFill>
                <a:latin typeface="Arial Black" pitchFamily="34" charset="0"/>
              </a:rPr>
              <a:t>що ви здали речі на зберігання, 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є ключ та жетон від комірки, </a:t>
            </a:r>
            <a:r>
              <a:rPr lang="uk-UA" sz="2400" b="1" dirty="0" smtClean="0">
                <a:solidFill>
                  <a:srgbClr val="FFFF00"/>
                </a:solidFill>
                <a:latin typeface="Arial Black" pitchFamily="34" charset="0"/>
              </a:rPr>
              <a:t>в якій знаходяться ваші речі</a:t>
            </a:r>
            <a:endParaRPr lang="ru-RU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077072"/>
            <a:ext cx="8784976" cy="12241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Виклич міліцію та зателефонуй батькам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5805264"/>
            <a:ext cx="8064896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  <a:latin typeface="Verdana" pitchFamily="34" charset="0"/>
              </a:rPr>
              <a:t>Міліція повинна скласти протокол. Також ти можеш звернутися до суду</a:t>
            </a:r>
            <a:endParaRPr lang="ru-RU" sz="24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755576" y="2564904"/>
            <a:ext cx="7920880" cy="1800200"/>
          </a:xfrm>
          <a:prstGeom prst="down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latin typeface="Arial Black" pitchFamily="34" charset="0"/>
              </a:rPr>
              <a:t>Якщо супермаркет відмовляється відшкодувати втрачене</a:t>
            </a:r>
            <a:endParaRPr lang="ru-RU" sz="28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repeatCount="indefinite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нта лицом вверх 2"/>
          <p:cNvSpPr/>
          <p:nvPr/>
        </p:nvSpPr>
        <p:spPr>
          <a:xfrm>
            <a:off x="0" y="0"/>
            <a:ext cx="9144000" cy="43204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Arial Black" pitchFamily="34" charset="0"/>
              </a:rPr>
              <a:t>Камера зберігання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899592" y="332656"/>
            <a:ext cx="7488832" cy="1080120"/>
          </a:xfrm>
          <a:prstGeom prst="horizontalScrol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latin typeface="Arial Black" pitchFamily="34" charset="0"/>
              </a:rPr>
              <a:t>На замітку!</a:t>
            </a:r>
            <a:endParaRPr lang="ru-RU" sz="4000" b="1" dirty="0">
              <a:latin typeface="Arial Black" pitchFamily="34" charset="0"/>
            </a:endParaRPr>
          </a:p>
        </p:txBody>
      </p:sp>
      <p:pic>
        <p:nvPicPr>
          <p:cNvPr id="1026" name="Picture 2" descr="C:\Documents and Settings\Администратор\Рабочий стол\2013-07-31_2154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69348"/>
            <a:ext cx="8907356" cy="53720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88</TotalTime>
  <Words>116</Words>
  <Application>Microsoft Office PowerPoint</Application>
  <PresentationFormat>Экран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XTreme</cp:lastModifiedBy>
  <cp:revision>10</cp:revision>
  <dcterms:created xsi:type="dcterms:W3CDTF">2013-07-31T17:32:36Z</dcterms:created>
  <dcterms:modified xsi:type="dcterms:W3CDTF">2013-08-09T08:15:46Z</dcterms:modified>
</cp:coreProperties>
</file>